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405" r:id="rId4"/>
    <p:sldId id="456" r:id="rId5"/>
    <p:sldId id="457" r:id="rId6"/>
    <p:sldId id="458" r:id="rId7"/>
    <p:sldId id="454" r:id="rId8"/>
    <p:sldId id="259" r:id="rId9"/>
    <p:sldId id="277" r:id="rId10"/>
    <p:sldId id="269" r:id="rId11"/>
    <p:sldId id="455" r:id="rId12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1"/>
    <p:restoredTop sz="91325"/>
  </p:normalViewPr>
  <p:slideViewPr>
    <p:cSldViewPr>
      <p:cViewPr varScale="1">
        <p:scale>
          <a:sx n="75" d="100"/>
          <a:sy n="75" d="100"/>
        </p:scale>
        <p:origin x="120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28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74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Angular</a:t>
            </a:r>
            <a:r>
              <a:rPr lang="nl-NL" b="1" baseline="0" dirty="0"/>
              <a:t> is</a:t>
            </a:r>
            <a:r>
              <a:rPr lang="nl-NL" b="1" dirty="0"/>
              <a:t> a tree of </a:t>
            </a:r>
            <a:r>
              <a:rPr lang="nl-NL" b="1" dirty="0" err="1"/>
              <a:t>components</a:t>
            </a:r>
            <a:r>
              <a:rPr lang="nl-NL" b="1" dirty="0"/>
              <a:t>,</a:t>
            </a:r>
            <a:r>
              <a:rPr lang="nl-NL" b="1" baseline="0" dirty="0"/>
              <a:t> </a:t>
            </a:r>
            <a:r>
              <a:rPr lang="nl-NL" b="1" baseline="0" dirty="0" err="1"/>
              <a:t>because</a:t>
            </a:r>
            <a:r>
              <a:rPr lang="nl-NL" b="1" baseline="0" dirty="0"/>
              <a:t> </a:t>
            </a:r>
            <a:r>
              <a:rPr lang="nl-NL" b="1" baseline="0" dirty="0" err="1"/>
              <a:t>it</a:t>
            </a:r>
            <a:r>
              <a:rPr lang="nl-NL" b="1" baseline="0" dirty="0"/>
              <a:t> has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same</a:t>
            </a:r>
            <a:r>
              <a:rPr lang="nl-NL" b="1" baseline="0" dirty="0"/>
              <a:t> </a:t>
            </a:r>
            <a:r>
              <a:rPr lang="nl-NL" b="1" baseline="0" dirty="0" err="1"/>
              <a:t>structure</a:t>
            </a:r>
            <a:r>
              <a:rPr lang="nl-NL" b="1" baseline="0" dirty="0"/>
              <a:t> as </a:t>
            </a:r>
            <a:r>
              <a:rPr lang="nl-NL" b="1" baseline="0" dirty="0" err="1"/>
              <a:t>your</a:t>
            </a:r>
            <a:r>
              <a:rPr lang="nl-NL" b="1" baseline="0" dirty="0"/>
              <a:t> html-</a:t>
            </a:r>
            <a:r>
              <a:rPr lang="nl-NL" b="1" baseline="0" dirty="0" err="1"/>
              <a:t>structure</a:t>
            </a:r>
            <a:r>
              <a:rPr lang="nl-NL" b="1" baseline="0" dirty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Index.html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template of </a:t>
            </a:r>
            <a:r>
              <a:rPr lang="nl-NL" b="1" baseline="0" dirty="0" err="1"/>
              <a:t>AppComponent</a:t>
            </a:r>
            <a:r>
              <a:rPr lang="nl-NL" b="1" baseline="0" dirty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AppComponent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of </a:t>
            </a:r>
            <a:r>
              <a:rPr lang="nl-NL" b="1" baseline="0" dirty="0" err="1"/>
              <a:t>BookComponent</a:t>
            </a:r>
            <a:r>
              <a:rPr lang="nl-NL" b="1" baseline="0" dirty="0"/>
              <a:t> </a:t>
            </a:r>
            <a:r>
              <a:rPr lang="nl-NL" b="1" baseline="0" dirty="0" err="1"/>
              <a:t>and</a:t>
            </a:r>
            <a:r>
              <a:rPr lang="nl-NL" b="1" baseline="0" dirty="0"/>
              <a:t> </a:t>
            </a:r>
            <a:r>
              <a:rPr lang="mr-IN" b="1" baseline="0" dirty="0"/>
              <a:t>…</a:t>
            </a: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main.ts</a:t>
            </a:r>
            <a:endParaRPr lang="nl-NL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29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99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01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guideline to follow is to split our application into at least three different modules — Core, Shared and Feature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4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DA85-70F2-0142-951D-2E211C5A7661}" type="datetime1">
              <a:rPr lang="en-US" smtClean="0"/>
              <a:t>5/10/19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8CD3-B373-804F-B6BF-ADE9995A97A4}" type="datetime1">
              <a:rPr lang="en-US" smtClean="0"/>
              <a:t>5/10/19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E2F02-EE9D-CB4A-A5D9-370D1B9CFD17}" type="datetime1">
              <a:rPr lang="en-US" smtClean="0"/>
              <a:t>5/10/19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3F9D-E86D-2A45-AF79-74FF78F53523}" type="datetime1">
              <a:rPr lang="en-US" smtClean="0"/>
              <a:t>5/10/19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054D1-EF77-2144-AA70-178590D299FB}" type="datetime1">
              <a:rPr lang="en-US" smtClean="0"/>
              <a:t>5/10/19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10-05-19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2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3208" y="562010"/>
            <a:ext cx="9126984" cy="943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4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229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639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04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4585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986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278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3208" y="4173441"/>
            <a:ext cx="9126984" cy="54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118" marR="0" lvl="0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48237" marR="0" lvl="1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22355" marR="0" lvl="2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96473" marR="0" lvl="3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0592" marR="0" lvl="4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644710" marR="0" lvl="5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18828" marR="0" lvl="6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192946" marR="0" lvl="7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467065" marR="0" lvl="8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189974" y="7178799"/>
            <a:ext cx="303009" cy="2954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11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11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70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6584" y="1655796"/>
            <a:ext cx="8160230" cy="421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DAFB0-3227-974A-AA97-D518DE224487}" type="datetime1">
              <a:rPr lang="en-US" smtClean="0"/>
              <a:t>5/10/19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9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1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astrajan/6-best-practices-pro-tips-for-angular-cli-better-developer-experience-7b328bc9db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11032" y="1929310"/>
            <a:ext cx="4594225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875" marR="5080" indent="-25781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–</a:t>
            </a:r>
            <a:r>
              <a:rPr sz="4300" b="1" spc="5" dirty="0">
                <a:latin typeface="Arial"/>
                <a:cs typeface="Arial"/>
              </a:rPr>
              <a:t> </a:t>
            </a:r>
            <a:r>
              <a:rPr sz="4300" b="1" spc="-5" dirty="0" err="1">
                <a:latin typeface="Arial"/>
                <a:cs typeface="Arial"/>
              </a:rPr>
              <a:t>da</a:t>
            </a:r>
            <a:r>
              <a:rPr sz="4300" b="1" dirty="0" err="1">
                <a:latin typeface="Arial"/>
                <a:cs typeface="Arial"/>
              </a:rPr>
              <a:t>g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lang="nl-NL" sz="4300" b="1" spc="-5" dirty="0">
                <a:latin typeface="Arial"/>
                <a:cs typeface="Arial"/>
              </a:rPr>
              <a:t>3</a:t>
            </a:r>
            <a:r>
              <a:rPr sz="4300" b="1" dirty="0">
                <a:latin typeface="Arial"/>
                <a:cs typeface="Arial"/>
              </a:rPr>
              <a:t> </a:t>
            </a:r>
            <a:r>
              <a:rPr sz="4300" b="1" spc="-5" dirty="0">
                <a:latin typeface="Arial"/>
                <a:cs typeface="Arial"/>
              </a:rPr>
              <a:t>Kort</a:t>
            </a:r>
            <a:r>
              <a:rPr sz="4300" b="1" dirty="0">
                <a:latin typeface="Arial"/>
                <a:cs typeface="Arial"/>
              </a:rPr>
              <a:t>e h</a:t>
            </a:r>
            <a:r>
              <a:rPr sz="4300" b="1" spc="-5" dirty="0">
                <a:latin typeface="Arial"/>
                <a:cs typeface="Arial"/>
              </a:rPr>
              <a:t>erhaling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763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Vandaag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421100"/>
            <a:ext cx="7285355" cy="5655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"/>
              </a:spcBef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Live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API’s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Pipes</a:t>
            </a:r>
            <a:endParaRPr lang="nl-NL" sz="3200" spc="-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nl-NL" sz="3200" spc="-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Forms</a:t>
            </a:r>
            <a:endParaRPr lang="en-US" sz="3200" spc="-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Forms</a:t>
            </a: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lang="en-US" sz="23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FA01-88FD-B441-B710-0FF7161D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 Angular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8FDDC-24F2-8C4E-A78E-A46C19F3B9AC}"/>
              </a:ext>
            </a:extLst>
          </p:cNvPr>
          <p:cNvSpPr/>
          <p:nvPr/>
        </p:nvSpPr>
        <p:spPr>
          <a:xfrm>
            <a:off x="2527300" y="1495425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https://medium.com/@tomastrajan/6-best-practices-pro-tips-for-angular-cli-better-developer-experience-7b328bc9db81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949A8-1C51-C04F-A129-F6426A4E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899" y="2562225"/>
            <a:ext cx="5181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295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5153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8295" y="2049027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5153" y="2055885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2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peScript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8295" y="301524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5153" y="302210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6197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Classes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8295" y="4030989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3610" h="714375">
                <a:moveTo>
                  <a:pt x="2199890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890" y="707129"/>
                </a:lnTo>
                <a:lnTo>
                  <a:pt x="2199890" y="700271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29"/>
                </a:lnTo>
                <a:lnTo>
                  <a:pt x="2206748" y="700271"/>
                </a:lnTo>
                <a:lnTo>
                  <a:pt x="2213609" y="700271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1"/>
                </a:moveTo>
                <a:lnTo>
                  <a:pt x="2206748" y="700271"/>
                </a:lnTo>
                <a:lnTo>
                  <a:pt x="2199890" y="707129"/>
                </a:lnTo>
                <a:lnTo>
                  <a:pt x="2213609" y="707129"/>
                </a:lnTo>
                <a:lnTo>
                  <a:pt x="2213609" y="700271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95153" y="403784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8295" y="5006343"/>
            <a:ext cx="2213610" cy="713740"/>
          </a:xfrm>
          <a:custGeom>
            <a:avLst/>
            <a:gdLst/>
            <a:ahLst/>
            <a:cxnLst/>
            <a:rect l="l" t="t" r="r" b="b"/>
            <a:pathLst>
              <a:path w="2213610" h="713739">
                <a:moveTo>
                  <a:pt x="2213609" y="0"/>
                </a:moveTo>
                <a:lnTo>
                  <a:pt x="0" y="0"/>
                </a:lnTo>
                <a:lnTo>
                  <a:pt x="0" y="713231"/>
                </a:lnTo>
                <a:lnTo>
                  <a:pt x="2213609" y="713231"/>
                </a:lnTo>
                <a:lnTo>
                  <a:pt x="2213609" y="706373"/>
                </a:lnTo>
                <a:lnTo>
                  <a:pt x="13715" y="706373"/>
                </a:lnTo>
                <a:lnTo>
                  <a:pt x="6857" y="699515"/>
                </a:lnTo>
                <a:lnTo>
                  <a:pt x="13715" y="6995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3739">
                <a:moveTo>
                  <a:pt x="13715" y="699515"/>
                </a:moveTo>
                <a:lnTo>
                  <a:pt x="6857" y="699515"/>
                </a:lnTo>
                <a:lnTo>
                  <a:pt x="13715" y="706373"/>
                </a:lnTo>
                <a:lnTo>
                  <a:pt x="13715" y="699515"/>
                </a:lnTo>
                <a:close/>
              </a:path>
              <a:path w="2213610" h="713739">
                <a:moveTo>
                  <a:pt x="2199890" y="699515"/>
                </a:moveTo>
                <a:lnTo>
                  <a:pt x="13715" y="699515"/>
                </a:lnTo>
                <a:lnTo>
                  <a:pt x="13715" y="706373"/>
                </a:lnTo>
                <a:lnTo>
                  <a:pt x="2199890" y="706373"/>
                </a:lnTo>
                <a:lnTo>
                  <a:pt x="2199890" y="699515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2199890" y="706373"/>
                </a:lnTo>
                <a:lnTo>
                  <a:pt x="2206748" y="699515"/>
                </a:lnTo>
                <a:lnTo>
                  <a:pt x="2213609" y="699515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99515"/>
                </a:moveTo>
                <a:lnTo>
                  <a:pt x="2206748" y="699515"/>
                </a:lnTo>
                <a:lnTo>
                  <a:pt x="2199890" y="706373"/>
                </a:lnTo>
                <a:lnTo>
                  <a:pt x="2213609" y="706373"/>
                </a:lnTo>
                <a:lnTo>
                  <a:pt x="2213609" y="699515"/>
                </a:lnTo>
                <a:close/>
              </a:path>
              <a:path w="2213610" h="7137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8888" y="1151391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8888" y="2049027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8888" y="3015243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8888" y="4030989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2975" h="714375">
                <a:moveTo>
                  <a:pt x="2199131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131" y="707129"/>
                </a:lnTo>
                <a:lnTo>
                  <a:pt x="2199131" y="700271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29"/>
                </a:lnTo>
                <a:lnTo>
                  <a:pt x="2205989" y="700271"/>
                </a:lnTo>
                <a:lnTo>
                  <a:pt x="2212847" y="700271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1"/>
                </a:moveTo>
                <a:lnTo>
                  <a:pt x="2205989" y="700271"/>
                </a:lnTo>
                <a:lnTo>
                  <a:pt x="2199131" y="707129"/>
                </a:lnTo>
                <a:lnTo>
                  <a:pt x="2212847" y="707129"/>
                </a:lnTo>
                <a:lnTo>
                  <a:pt x="2212847" y="700271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8888" y="5010915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6721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5771" y="501396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95153" y="5013201"/>
            <a:ext cx="7729855" cy="70802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67030">
              <a:lnSpc>
                <a:spcPct val="100000"/>
              </a:lnSpc>
              <a:tabLst>
                <a:tab pos="3419475" algn="l"/>
                <a:tab pos="6212840" algn="l"/>
              </a:tabLst>
            </a:pPr>
            <a:r>
              <a:rPr sz="3375" spc="-375" baseline="123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mp</a:t>
            </a:r>
            <a:r>
              <a:rPr sz="3375" spc="-15" baseline="1234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75" baseline="1234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Pipe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endParaRPr sz="3375" baseline="1234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25745" y="1158249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492759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25745" y="2055885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4610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5745" y="302210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73025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5745" y="403784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21399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Obser</a:t>
            </a:r>
            <a:r>
              <a:rPr sz="2250" spc="-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bles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73580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5435" y="6023613"/>
            <a:ext cx="7766684" cy="714375"/>
          </a:xfrm>
          <a:custGeom>
            <a:avLst/>
            <a:gdLst/>
            <a:ahLst/>
            <a:cxnLst/>
            <a:rect l="l" t="t" r="r" b="b"/>
            <a:pathLst>
              <a:path w="7766684" h="714375">
                <a:moveTo>
                  <a:pt x="7766303" y="0"/>
                </a:moveTo>
                <a:lnTo>
                  <a:pt x="0" y="0"/>
                </a:lnTo>
                <a:lnTo>
                  <a:pt x="0" y="713993"/>
                </a:lnTo>
                <a:lnTo>
                  <a:pt x="7766303" y="713993"/>
                </a:lnTo>
                <a:lnTo>
                  <a:pt x="7766303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7766303" y="6857"/>
                </a:lnTo>
                <a:lnTo>
                  <a:pt x="7766303" y="0"/>
                </a:lnTo>
                <a:close/>
              </a:path>
              <a:path w="7766684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7766684" h="714375">
                <a:moveTo>
                  <a:pt x="7752584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7752584" y="707135"/>
                </a:lnTo>
                <a:lnTo>
                  <a:pt x="7752584" y="70027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7752584" y="707135"/>
                </a:lnTo>
                <a:lnTo>
                  <a:pt x="7759442" y="700277"/>
                </a:lnTo>
                <a:lnTo>
                  <a:pt x="7766303" y="700277"/>
                </a:lnTo>
                <a:lnTo>
                  <a:pt x="7766303" y="13715"/>
                </a:lnTo>
                <a:lnTo>
                  <a:pt x="7759442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700277"/>
                </a:moveTo>
                <a:lnTo>
                  <a:pt x="7759442" y="700277"/>
                </a:lnTo>
                <a:lnTo>
                  <a:pt x="7752584" y="707135"/>
                </a:lnTo>
                <a:lnTo>
                  <a:pt x="7766303" y="707135"/>
                </a:lnTo>
                <a:lnTo>
                  <a:pt x="7766303" y="700277"/>
                </a:lnTo>
                <a:close/>
              </a:path>
              <a:path w="7766684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7752584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6857"/>
                </a:moveTo>
                <a:lnTo>
                  <a:pt x="7752584" y="6857"/>
                </a:lnTo>
                <a:lnTo>
                  <a:pt x="7759442" y="13715"/>
                </a:lnTo>
                <a:lnTo>
                  <a:pt x="7766303" y="13715"/>
                </a:lnTo>
                <a:lnTo>
                  <a:pt x="776630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72293" y="6030471"/>
            <a:ext cx="775271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 algn="ctr">
              <a:lnSpc>
                <a:spcPct val="100000"/>
              </a:lnSpc>
            </a:pPr>
            <a:r>
              <a:rPr spc="10" dirty="0"/>
              <a:t>Angular</a:t>
            </a:r>
            <a:endParaRPr spc="15" dirty="0"/>
          </a:p>
        </p:txBody>
      </p:sp>
      <p:sp>
        <p:nvSpPr>
          <p:cNvPr id="27" name="object 27"/>
          <p:cNvSpPr/>
          <p:nvPr/>
        </p:nvSpPr>
        <p:spPr>
          <a:xfrm>
            <a:off x="4660270" y="2318013"/>
            <a:ext cx="1869948" cy="1531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92858" y="3835917"/>
            <a:ext cx="159562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Game over Observables !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FD7E-FA1D-B14C-999F-9D6B1921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78A9-83DF-F44C-A66B-63C1E0C7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5275" y="945356"/>
            <a:ext cx="756285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725-4CD5-7E47-AC00-D4C1A062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B54F-CEA5-004C-B128-55355DA3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B2CF-3576-AC41-B9E2-EC77287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85D4B-1656-3A4F-94F1-249E46AE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082" y="1023154"/>
            <a:ext cx="6845237" cy="1331453"/>
          </a:xfrm>
        </p:spPr>
        <p:txBody>
          <a:bodyPr>
            <a:noAutofit/>
          </a:bodyPr>
          <a:lstStyle/>
          <a:p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807" b="1" dirty="0">
                <a:solidFill>
                  <a:srgbClr val="FFC000"/>
                </a:solidFill>
              </a:rPr>
            </a:br>
            <a:r>
              <a:rPr lang="nl-NL" sz="2807" b="1" dirty="0" err="1">
                <a:solidFill>
                  <a:srgbClr val="FFC000"/>
                </a:solidFill>
              </a:rPr>
              <a:t>Components</a:t>
            </a:r>
            <a:r>
              <a:rPr lang="nl-NL" sz="2807" b="1" dirty="0">
                <a:solidFill>
                  <a:srgbClr val="FFC000"/>
                </a:solidFill>
              </a:rPr>
              <a:t> </a:t>
            </a:r>
            <a:r>
              <a:rPr lang="nl-NL" sz="2807" b="1" dirty="0">
                <a:solidFill>
                  <a:srgbClr val="C00000"/>
                </a:solidFill>
              </a:rPr>
              <a:t>@input  @output</a:t>
            </a:r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chemeClr val="tx1"/>
                </a:solidFill>
              </a:rPr>
            </a:br>
            <a:br>
              <a:rPr lang="nl-NL" sz="2105" dirty="0"/>
            </a:br>
            <a:endParaRPr lang="en-US" sz="2105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4418321" y="3152827"/>
            <a:ext cx="1641213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err="1">
                <a:solidFill>
                  <a:schemeClr val="accent2"/>
                </a:solidFill>
              </a:rPr>
              <a:t>AppComponent</a:t>
            </a:r>
            <a:endParaRPr lang="nl-NL" sz="16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0"/>
          <p:cNvSpPr/>
          <p:nvPr/>
        </p:nvSpPr>
        <p:spPr>
          <a:xfrm>
            <a:off x="6674543" y="4076462"/>
            <a:ext cx="1544671" cy="45597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BooksComponent</a:t>
            </a:r>
            <a:endParaRPr lang="nl-NL" sz="1110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5741366" y="3663408"/>
            <a:ext cx="1543647" cy="392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5316268" y="3683268"/>
            <a:ext cx="21833" cy="39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fgeronde rechthoek 10"/>
          <p:cNvSpPr/>
          <p:nvPr/>
        </p:nvSpPr>
        <p:spPr>
          <a:xfrm>
            <a:off x="4418321" y="4076463"/>
            <a:ext cx="1617246" cy="521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DashBoardComponent</a:t>
            </a:r>
            <a:endParaRPr lang="nl-NL" sz="1110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290957" y="3683267"/>
            <a:ext cx="1622045" cy="346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5741366" y="5271204"/>
            <a:ext cx="1543647" cy="489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BookDetalsComponent</a:t>
            </a:r>
            <a:endParaRPr lang="nl-NL" sz="1110" dirty="0"/>
          </a:p>
        </p:txBody>
      </p:sp>
      <p:sp>
        <p:nvSpPr>
          <p:cNvPr id="16" name="Afgeronde rechthoek 10"/>
          <p:cNvSpPr/>
          <p:nvPr/>
        </p:nvSpPr>
        <p:spPr>
          <a:xfrm>
            <a:off x="2277986" y="4076462"/>
            <a:ext cx="1701838" cy="5214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BookSearchComponent</a:t>
            </a:r>
            <a:endParaRPr lang="nl-NL" sz="1110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5351850" y="4501923"/>
            <a:ext cx="917691" cy="66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met pijl 12"/>
          <p:cNvCxnSpPr/>
          <p:nvPr/>
        </p:nvCxnSpPr>
        <p:spPr>
          <a:xfrm flipH="1">
            <a:off x="6708037" y="4532435"/>
            <a:ext cx="822309" cy="633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fgeronde rechthoek 5">
            <a:extLst>
              <a:ext uri="{FF2B5EF4-FFF2-40B4-BE49-F238E27FC236}">
                <a16:creationId xmlns:a16="http://schemas.microsoft.com/office/drawing/2014/main" id="{83D28359-C14C-C949-9FE1-372FD74BE25F}"/>
              </a:ext>
            </a:extLst>
          </p:cNvPr>
          <p:cNvSpPr/>
          <p:nvPr/>
        </p:nvSpPr>
        <p:spPr>
          <a:xfrm>
            <a:off x="4545481" y="2326898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accent2"/>
                </a:solidFill>
              </a:rPr>
              <a:t>index.html</a:t>
            </a:r>
            <a:endParaRPr lang="nl-NL" b="1" dirty="0">
              <a:solidFill>
                <a:schemeClr val="accent2"/>
              </a:solidFill>
            </a:endParaRPr>
          </a:p>
        </p:txBody>
      </p:sp>
      <p:cxnSp>
        <p:nvCxnSpPr>
          <p:cNvPr id="27" name="Rechte verbindingslijn met pijl 12">
            <a:extLst>
              <a:ext uri="{FF2B5EF4-FFF2-40B4-BE49-F238E27FC236}">
                <a16:creationId xmlns:a16="http://schemas.microsoft.com/office/drawing/2014/main" id="{C2D7E6CE-D447-A44B-9C19-4EA0B03F1E67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238928" y="2857338"/>
            <a:ext cx="49820" cy="295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fgeronde rechthoek 16">
            <a:extLst>
              <a:ext uri="{FF2B5EF4-FFF2-40B4-BE49-F238E27FC236}">
                <a16:creationId xmlns:a16="http://schemas.microsoft.com/office/drawing/2014/main" id="{D8E0410D-6928-B94E-A439-3D7160344B24}"/>
              </a:ext>
            </a:extLst>
          </p:cNvPr>
          <p:cNvSpPr/>
          <p:nvPr/>
        </p:nvSpPr>
        <p:spPr>
          <a:xfrm>
            <a:off x="6708037" y="3159227"/>
            <a:ext cx="1533144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>
                <a:solidFill>
                  <a:srgbClr val="FF0000"/>
                </a:solidFill>
              </a:rPr>
              <a:t>app.component.html</a:t>
            </a:r>
            <a:endParaRPr lang="nl-NL" sz="111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met pijl 11">
            <a:extLst>
              <a:ext uri="{FF2B5EF4-FFF2-40B4-BE49-F238E27FC236}">
                <a16:creationId xmlns:a16="http://schemas.microsoft.com/office/drawing/2014/main" id="{F63CF1A0-9A7C-D742-9F32-D5010A5E14FB}"/>
              </a:ext>
            </a:extLst>
          </p:cNvPr>
          <p:cNvCxnSpPr>
            <a:cxnSpLocks/>
          </p:cNvCxnSpPr>
          <p:nvPr/>
        </p:nvCxnSpPr>
        <p:spPr>
          <a:xfrm>
            <a:off x="6087053" y="3394879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1419" y="6985257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395481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8531" y="6985257"/>
            <a:ext cx="434340" cy="0"/>
          </a:xfrm>
          <a:custGeom>
            <a:avLst/>
            <a:gdLst/>
            <a:ahLst/>
            <a:cxnLst/>
            <a:rect l="l" t="t" r="r" b="b"/>
            <a:pathLst>
              <a:path w="434340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1366" y="698525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16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475" y="6985257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34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84" y="472182"/>
            <a:ext cx="9426816" cy="1697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Routin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every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rout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Component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950" b="1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are</a:t>
            </a:r>
            <a:r>
              <a:rPr sz="1950" b="1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injected</a:t>
            </a:r>
            <a:r>
              <a:rPr sz="1950" b="1" spc="2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</a:t>
            </a:r>
            <a:r>
              <a:rPr lang="nl-NL" sz="1950" b="1" spc="-15" dirty="0">
                <a:solidFill>
                  <a:srgbClr val="FF0000"/>
                </a:solidFill>
                <a:latin typeface="Verdana"/>
                <a:cs typeface="Verdana"/>
              </a:rPr>
              <a:t>: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i="1" spc="-25" dirty="0">
                <a:solidFill>
                  <a:srgbClr val="C00000"/>
                </a:solidFill>
                <a:latin typeface="Courier New"/>
                <a:cs typeface="Courier New"/>
              </a:rPr>
              <a:t>&lt;router-outlet&gt;&lt;/router-outlet&gt;</a:t>
            </a:r>
            <a:endParaRPr sz="1950" b="1" i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0429" y="3046485"/>
            <a:ext cx="4741545" cy="1020444"/>
          </a:xfrm>
          <a:custGeom>
            <a:avLst/>
            <a:gdLst/>
            <a:ahLst/>
            <a:cxnLst/>
            <a:rect l="l" t="t" r="r" b="b"/>
            <a:pathLst>
              <a:path w="4741545" h="1020445">
                <a:moveTo>
                  <a:pt x="0" y="1020317"/>
                </a:moveTo>
                <a:lnTo>
                  <a:pt x="4741163" y="1020317"/>
                </a:lnTo>
                <a:lnTo>
                  <a:pt x="4741163" y="0"/>
                </a:lnTo>
                <a:lnTo>
                  <a:pt x="0" y="0"/>
                </a:lnTo>
                <a:lnTo>
                  <a:pt x="0" y="102031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3570" y="3039627"/>
            <a:ext cx="4754880" cy="1034415"/>
          </a:xfrm>
          <a:custGeom>
            <a:avLst/>
            <a:gdLst/>
            <a:ahLst/>
            <a:cxnLst/>
            <a:rect l="l" t="t" r="r" b="b"/>
            <a:pathLst>
              <a:path w="4754880" h="1034414">
                <a:moveTo>
                  <a:pt x="4754879" y="0"/>
                </a:moveTo>
                <a:lnTo>
                  <a:pt x="0" y="0"/>
                </a:lnTo>
                <a:lnTo>
                  <a:pt x="0" y="1034033"/>
                </a:lnTo>
                <a:lnTo>
                  <a:pt x="4754879" y="1034033"/>
                </a:lnTo>
                <a:lnTo>
                  <a:pt x="4754879" y="1027175"/>
                </a:lnTo>
                <a:lnTo>
                  <a:pt x="13715" y="1027175"/>
                </a:lnTo>
                <a:lnTo>
                  <a:pt x="6857" y="1020317"/>
                </a:lnTo>
                <a:lnTo>
                  <a:pt x="13715" y="1020317"/>
                </a:lnTo>
                <a:lnTo>
                  <a:pt x="13715" y="12953"/>
                </a:lnTo>
                <a:lnTo>
                  <a:pt x="6857" y="12953"/>
                </a:lnTo>
                <a:lnTo>
                  <a:pt x="13715" y="6857"/>
                </a:lnTo>
                <a:lnTo>
                  <a:pt x="4754879" y="6857"/>
                </a:lnTo>
                <a:lnTo>
                  <a:pt x="4754879" y="0"/>
                </a:lnTo>
                <a:close/>
              </a:path>
              <a:path w="4754880" h="1034414">
                <a:moveTo>
                  <a:pt x="13715" y="1020317"/>
                </a:moveTo>
                <a:lnTo>
                  <a:pt x="6857" y="1020317"/>
                </a:lnTo>
                <a:lnTo>
                  <a:pt x="13715" y="1027175"/>
                </a:lnTo>
                <a:lnTo>
                  <a:pt x="13715" y="1020317"/>
                </a:lnTo>
                <a:close/>
              </a:path>
              <a:path w="4754880" h="1034414">
                <a:moveTo>
                  <a:pt x="4741160" y="1020317"/>
                </a:moveTo>
                <a:lnTo>
                  <a:pt x="13715" y="1020317"/>
                </a:lnTo>
                <a:lnTo>
                  <a:pt x="13715" y="1027175"/>
                </a:lnTo>
                <a:lnTo>
                  <a:pt x="4741160" y="1027175"/>
                </a:lnTo>
                <a:lnTo>
                  <a:pt x="4741160" y="102031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4741160" y="1027175"/>
                </a:lnTo>
                <a:lnTo>
                  <a:pt x="4748018" y="1020317"/>
                </a:lnTo>
                <a:lnTo>
                  <a:pt x="4754879" y="1020317"/>
                </a:lnTo>
                <a:lnTo>
                  <a:pt x="4754879" y="12953"/>
                </a:lnTo>
                <a:lnTo>
                  <a:pt x="4748018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1020317"/>
                </a:moveTo>
                <a:lnTo>
                  <a:pt x="4748018" y="1020317"/>
                </a:lnTo>
                <a:lnTo>
                  <a:pt x="4741160" y="1027175"/>
                </a:lnTo>
                <a:lnTo>
                  <a:pt x="4754879" y="1027175"/>
                </a:lnTo>
                <a:lnTo>
                  <a:pt x="4754879" y="1020317"/>
                </a:lnTo>
                <a:close/>
              </a:path>
              <a:path w="4754880" h="1034414">
                <a:moveTo>
                  <a:pt x="13715" y="6857"/>
                </a:moveTo>
                <a:lnTo>
                  <a:pt x="6857" y="12953"/>
                </a:lnTo>
                <a:lnTo>
                  <a:pt x="13715" y="12953"/>
                </a:lnTo>
                <a:lnTo>
                  <a:pt x="13715" y="685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13715" y="6857"/>
                </a:lnTo>
                <a:lnTo>
                  <a:pt x="13715" y="12953"/>
                </a:lnTo>
                <a:lnTo>
                  <a:pt x="4741160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6857"/>
                </a:moveTo>
                <a:lnTo>
                  <a:pt x="4741160" y="6857"/>
                </a:lnTo>
                <a:lnTo>
                  <a:pt x="4748018" y="12953"/>
                </a:lnTo>
                <a:lnTo>
                  <a:pt x="4754879" y="12953"/>
                </a:lnTo>
                <a:lnTo>
                  <a:pt x="475487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0601" y="391211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3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071" y="3891543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75"/>
                </a:lnTo>
                <a:lnTo>
                  <a:pt x="293998" y="726179"/>
                </a:lnTo>
                <a:lnTo>
                  <a:pt x="235457" y="726179"/>
                </a:lnTo>
                <a:lnTo>
                  <a:pt x="249935" y="711702"/>
                </a:lnTo>
                <a:lnTo>
                  <a:pt x="99061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2"/>
                </a:moveTo>
                <a:lnTo>
                  <a:pt x="235457" y="726179"/>
                </a:lnTo>
                <a:lnTo>
                  <a:pt x="264413" y="726179"/>
                </a:lnTo>
                <a:lnTo>
                  <a:pt x="249935" y="711702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2"/>
                </a:lnTo>
                <a:lnTo>
                  <a:pt x="264413" y="726179"/>
                </a:lnTo>
                <a:lnTo>
                  <a:pt x="293998" y="726179"/>
                </a:lnTo>
                <a:lnTo>
                  <a:pt x="458848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61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61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0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8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1055" y="3364703"/>
            <a:ext cx="5175250" cy="1862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0405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HomeComponent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C00000"/>
                </a:solidFill>
                <a:latin typeface="Arial"/>
                <a:cs typeface="Arial"/>
              </a:rPr>
              <a:t>&lt;router-outlet&gt;&lt;/router-outlet&gt;</a:t>
            </a:r>
          </a:p>
        </p:txBody>
      </p:sp>
      <p:sp>
        <p:nvSpPr>
          <p:cNvPr id="14" name="object 14"/>
          <p:cNvSpPr/>
          <p:nvPr/>
        </p:nvSpPr>
        <p:spPr>
          <a:xfrm>
            <a:off x="368689" y="5808729"/>
            <a:ext cx="2098040" cy="1233170"/>
          </a:xfrm>
          <a:custGeom>
            <a:avLst/>
            <a:gdLst/>
            <a:ahLst/>
            <a:cxnLst/>
            <a:rect l="l" t="t" r="r" b="b"/>
            <a:pathLst>
              <a:path w="2098040" h="1233170">
                <a:moveTo>
                  <a:pt x="0" y="1232915"/>
                </a:moveTo>
                <a:lnTo>
                  <a:pt x="2097785" y="1232915"/>
                </a:lnTo>
                <a:lnTo>
                  <a:pt x="2097785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31" y="5801871"/>
            <a:ext cx="2112010" cy="1247140"/>
          </a:xfrm>
          <a:custGeom>
            <a:avLst/>
            <a:gdLst/>
            <a:ahLst/>
            <a:cxnLst/>
            <a:rect l="l" t="t" r="r" b="b"/>
            <a:pathLst>
              <a:path w="2112010" h="1247140">
                <a:moveTo>
                  <a:pt x="2111501" y="0"/>
                </a:moveTo>
                <a:lnTo>
                  <a:pt x="0" y="0"/>
                </a:lnTo>
                <a:lnTo>
                  <a:pt x="0" y="1246631"/>
                </a:lnTo>
                <a:lnTo>
                  <a:pt x="2111501" y="1246631"/>
                </a:lnTo>
                <a:lnTo>
                  <a:pt x="2111501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1501" y="6857"/>
                </a:lnTo>
                <a:lnTo>
                  <a:pt x="2111501" y="0"/>
                </a:lnTo>
                <a:close/>
              </a:path>
              <a:path w="2112010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010" h="1247140">
                <a:moveTo>
                  <a:pt x="2097785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7785" y="1239773"/>
                </a:lnTo>
                <a:lnTo>
                  <a:pt x="2097785" y="1232915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2097785" y="1239773"/>
                </a:lnTo>
                <a:lnTo>
                  <a:pt x="2104643" y="1232915"/>
                </a:lnTo>
                <a:lnTo>
                  <a:pt x="2111501" y="1232915"/>
                </a:lnTo>
                <a:lnTo>
                  <a:pt x="2111501" y="13715"/>
                </a:lnTo>
                <a:lnTo>
                  <a:pt x="2104643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1232915"/>
                </a:moveTo>
                <a:lnTo>
                  <a:pt x="2104643" y="1232915"/>
                </a:lnTo>
                <a:lnTo>
                  <a:pt x="2097785" y="1239773"/>
                </a:lnTo>
                <a:lnTo>
                  <a:pt x="2111501" y="1239773"/>
                </a:lnTo>
                <a:lnTo>
                  <a:pt x="2111501" y="1232915"/>
                </a:lnTo>
                <a:close/>
              </a:path>
              <a:path w="2112010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7785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6857"/>
                </a:moveTo>
                <a:lnTo>
                  <a:pt x="2097785" y="6857"/>
                </a:lnTo>
                <a:lnTo>
                  <a:pt x="2104643" y="13715"/>
                </a:lnTo>
                <a:lnTo>
                  <a:pt x="2111501" y="13715"/>
                </a:lnTo>
                <a:lnTo>
                  <a:pt x="211150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0631" y="6072356"/>
            <a:ext cx="99314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786" y="6467072"/>
            <a:ext cx="192087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2819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5961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4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4" y="1239773"/>
                </a:lnTo>
                <a:lnTo>
                  <a:pt x="2098544" y="1232915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2098544" y="1239773"/>
                </a:lnTo>
                <a:lnTo>
                  <a:pt x="2105402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2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2" y="1232915"/>
                </a:lnTo>
                <a:lnTo>
                  <a:pt x="2098544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4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4" y="6857"/>
                </a:lnTo>
                <a:lnTo>
                  <a:pt x="2105402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20698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131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9983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3125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7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7" y="1239773"/>
                </a:lnTo>
                <a:lnTo>
                  <a:pt x="2098547" y="1232915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2098547" y="1239773"/>
                </a:lnTo>
                <a:lnTo>
                  <a:pt x="2105405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5" y="1232915"/>
                </a:lnTo>
                <a:lnTo>
                  <a:pt x="2098547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07880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119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Edit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52871" y="5823969"/>
            <a:ext cx="2098675" cy="1232535"/>
          </a:xfrm>
          <a:custGeom>
            <a:avLst/>
            <a:gdLst/>
            <a:ahLst/>
            <a:cxnLst/>
            <a:rect l="l" t="t" r="r" b="b"/>
            <a:pathLst>
              <a:path w="2098675" h="1232534">
                <a:moveTo>
                  <a:pt x="0" y="1232153"/>
                </a:moveTo>
                <a:lnTo>
                  <a:pt x="2098547" y="1232153"/>
                </a:lnTo>
                <a:lnTo>
                  <a:pt x="2098547" y="0"/>
                </a:lnTo>
                <a:lnTo>
                  <a:pt x="0" y="0"/>
                </a:lnTo>
                <a:lnTo>
                  <a:pt x="0" y="1232153"/>
                </a:lnTo>
                <a:close/>
              </a:path>
            </a:pathLst>
          </a:custGeom>
          <a:solidFill>
            <a:srgbClr val="C2F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46014" y="5817111"/>
            <a:ext cx="2112645" cy="1245870"/>
          </a:xfrm>
          <a:custGeom>
            <a:avLst/>
            <a:gdLst/>
            <a:ahLst/>
            <a:cxnLst/>
            <a:rect l="l" t="t" r="r" b="b"/>
            <a:pathLst>
              <a:path w="2112645" h="1245870">
                <a:moveTo>
                  <a:pt x="2112263" y="0"/>
                </a:moveTo>
                <a:lnTo>
                  <a:pt x="0" y="0"/>
                </a:lnTo>
                <a:lnTo>
                  <a:pt x="0" y="1245869"/>
                </a:lnTo>
                <a:lnTo>
                  <a:pt x="2112263" y="1245869"/>
                </a:lnTo>
                <a:lnTo>
                  <a:pt x="2112263" y="1239011"/>
                </a:lnTo>
                <a:lnTo>
                  <a:pt x="13715" y="1239011"/>
                </a:lnTo>
                <a:lnTo>
                  <a:pt x="6857" y="1232153"/>
                </a:lnTo>
                <a:lnTo>
                  <a:pt x="13715" y="12321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5870">
                <a:moveTo>
                  <a:pt x="13715" y="1232153"/>
                </a:moveTo>
                <a:lnTo>
                  <a:pt x="6857" y="1232153"/>
                </a:lnTo>
                <a:lnTo>
                  <a:pt x="13715" y="1239011"/>
                </a:lnTo>
                <a:lnTo>
                  <a:pt x="13715" y="1232153"/>
                </a:lnTo>
                <a:close/>
              </a:path>
              <a:path w="2112645" h="1245870">
                <a:moveTo>
                  <a:pt x="2098547" y="1232153"/>
                </a:moveTo>
                <a:lnTo>
                  <a:pt x="13715" y="1232153"/>
                </a:lnTo>
                <a:lnTo>
                  <a:pt x="13715" y="1239011"/>
                </a:lnTo>
                <a:lnTo>
                  <a:pt x="2098547" y="1239011"/>
                </a:lnTo>
                <a:lnTo>
                  <a:pt x="2098547" y="1232153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2098547" y="1239011"/>
                </a:lnTo>
                <a:lnTo>
                  <a:pt x="2105405" y="1232153"/>
                </a:lnTo>
                <a:lnTo>
                  <a:pt x="2112263" y="1232153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1232153"/>
                </a:moveTo>
                <a:lnTo>
                  <a:pt x="2105405" y="1232153"/>
                </a:lnTo>
                <a:lnTo>
                  <a:pt x="2098547" y="1239011"/>
                </a:lnTo>
                <a:lnTo>
                  <a:pt x="2112263" y="1239011"/>
                </a:lnTo>
                <a:lnTo>
                  <a:pt x="2112263" y="1232153"/>
                </a:lnTo>
                <a:close/>
              </a:path>
              <a:path w="2112645" h="12458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40781" y="6086834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0">
              <a:lnSpc>
                <a:spcPts val="311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16795" y="5228847"/>
            <a:ext cx="401955" cy="720090"/>
          </a:xfrm>
          <a:custGeom>
            <a:avLst/>
            <a:gdLst/>
            <a:ahLst/>
            <a:cxnLst/>
            <a:rect l="l" t="t" r="r" b="b"/>
            <a:pathLst>
              <a:path w="401955" h="720089">
                <a:moveTo>
                  <a:pt x="401573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1573" y="519683"/>
                </a:lnTo>
                <a:close/>
              </a:path>
              <a:path w="401955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7265" y="520827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50316" y="711383"/>
                </a:lnTo>
                <a:lnTo>
                  <a:pt x="99193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50316" y="711383"/>
                </a:moveTo>
                <a:lnTo>
                  <a:pt x="235457" y="726185"/>
                </a:lnTo>
                <a:lnTo>
                  <a:pt x="265175" y="726185"/>
                </a:lnTo>
                <a:lnTo>
                  <a:pt x="250316" y="711383"/>
                </a:lnTo>
                <a:close/>
              </a:path>
              <a:path w="501014" h="769620">
                <a:moveTo>
                  <a:pt x="436625" y="525779"/>
                </a:moveTo>
                <a:lnTo>
                  <a:pt x="250316" y="711383"/>
                </a:lnTo>
                <a:lnTo>
                  <a:pt x="265175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1103" y="560831"/>
                </a:lnTo>
                <a:lnTo>
                  <a:pt x="436625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193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193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1440" y="560831"/>
                </a:lnTo>
                <a:lnTo>
                  <a:pt x="422092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6625" y="525779"/>
                </a:lnTo>
                <a:lnTo>
                  <a:pt x="451103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2092" y="540257"/>
                </a:lnTo>
                <a:lnTo>
                  <a:pt x="436625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1683" y="527075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2153" y="525018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4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8851" y="5287521"/>
            <a:ext cx="401320" cy="721360"/>
          </a:xfrm>
          <a:custGeom>
            <a:avLst/>
            <a:gdLst/>
            <a:ahLst/>
            <a:cxnLst/>
            <a:rect l="l" t="t" r="r" b="b"/>
            <a:pathLst>
              <a:path w="401320" h="721360">
                <a:moveTo>
                  <a:pt x="400811" y="519683"/>
                </a:moveTo>
                <a:lnTo>
                  <a:pt x="0" y="519683"/>
                </a:lnTo>
                <a:lnTo>
                  <a:pt x="200405" y="720851"/>
                </a:lnTo>
                <a:lnTo>
                  <a:pt x="400811" y="519683"/>
                </a:lnTo>
                <a:close/>
              </a:path>
              <a:path w="401320" h="721360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19321" y="5266947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81"/>
                </a:lnTo>
                <a:lnTo>
                  <a:pt x="293997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997" y="726185"/>
                </a:lnTo>
                <a:lnTo>
                  <a:pt x="458849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9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1739" y="5285235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52209" y="5264661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5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5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5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5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5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5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5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5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5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5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49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515">
              <a:lnSpc>
                <a:spcPct val="100000"/>
              </a:lnSpc>
            </a:pPr>
            <a:r>
              <a:rPr lang="nl-NL" spc="15" dirty="0"/>
              <a:t>ADVANCED: </a:t>
            </a:r>
            <a:r>
              <a:rPr spc="15" dirty="0" err="1"/>
              <a:t>Meegeven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va</a:t>
            </a:r>
            <a:r>
              <a:rPr spc="15" dirty="0"/>
              <a:t>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59" y="1612623"/>
            <a:ext cx="8216265" cy="172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0" dirty="0">
                <a:latin typeface="Verdana"/>
                <a:cs typeface="Verdana"/>
              </a:rPr>
              <a:t>et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meege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i="1" spc="-15" dirty="0">
                <a:latin typeface="Verdana"/>
                <a:cs typeface="Verdana"/>
              </a:rPr>
              <a:t>array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va</a:t>
            </a:r>
            <a:r>
              <a:rPr sz="1950" i="1" spc="-15" dirty="0">
                <a:latin typeface="Verdana"/>
                <a:cs typeface="Verdana"/>
              </a:rPr>
              <a:t>n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parameter</a:t>
            </a:r>
            <a:r>
              <a:rPr sz="1950" i="1" spc="-15" dirty="0">
                <a:latin typeface="Verdana"/>
                <a:cs typeface="Verdana"/>
              </a:rPr>
              <a:t>s</a:t>
            </a:r>
            <a:r>
              <a:rPr sz="1950" i="1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[routerLink]</a:t>
            </a:r>
            <a:endParaRPr sz="1950" dirty="0">
              <a:latin typeface="Courier New"/>
              <a:cs typeface="Courier New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worde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gematche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positie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Nie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naam.</a:t>
            </a:r>
            <a:endParaRPr sz="1950" dirty="0">
              <a:latin typeface="Verdana"/>
              <a:cs typeface="Verdana"/>
            </a:endParaRPr>
          </a:p>
          <a:p>
            <a:pPr marL="353695" marR="505459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Optionee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uitbreiden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specifiek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product/ite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retourneren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2404" y="3538737"/>
            <a:ext cx="5918447" cy="87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2404" y="4416552"/>
            <a:ext cx="8819388" cy="1824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378" y="6220206"/>
            <a:ext cx="6713981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9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2702</TotalTime>
  <Words>215</Words>
  <Application>Microsoft Macintosh PowerPoint</Application>
  <PresentationFormat>Custom</PresentationFormat>
  <Paragraphs>71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ＭＳ 明朝</vt:lpstr>
      <vt:lpstr>Arial</vt:lpstr>
      <vt:lpstr>Calibri</vt:lpstr>
      <vt:lpstr>Courier</vt:lpstr>
      <vt:lpstr>Courier New</vt:lpstr>
      <vt:lpstr>Helvetica Neue</vt:lpstr>
      <vt:lpstr>Mangal</vt:lpstr>
      <vt:lpstr>Times New Roman</vt:lpstr>
      <vt:lpstr>Verdana</vt:lpstr>
      <vt:lpstr>Office Theme</vt:lpstr>
      <vt:lpstr>PowerPoint Presentation</vt:lpstr>
      <vt:lpstr>Angular</vt:lpstr>
      <vt:lpstr>Game over Observables !</vt:lpstr>
      <vt:lpstr>PowerPoint Presentation</vt:lpstr>
      <vt:lpstr>PowerPoint Presentation</vt:lpstr>
      <vt:lpstr>PowerPoint Presentation</vt:lpstr>
      <vt:lpstr>  Components @input  @output    </vt:lpstr>
      <vt:lpstr>PowerPoint Presentation</vt:lpstr>
      <vt:lpstr>ADVANCED: Meegeven van parameters</vt:lpstr>
      <vt:lpstr>Vandaag</vt:lpstr>
      <vt:lpstr>Architecture Angular project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28</cp:revision>
  <dcterms:created xsi:type="dcterms:W3CDTF">2019-02-17T17:01:01Z</dcterms:created>
  <dcterms:modified xsi:type="dcterms:W3CDTF">2019-05-10T13:33:15Z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